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4"/>
  </p:handoutMasterIdLst>
  <p:sldIdLst>
    <p:sldId id="256" r:id="rId2"/>
    <p:sldId id="258" r:id="rId3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52427"/>
    <a:srgbClr val="AB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72"/>
    <p:restoredTop sz="94715"/>
  </p:normalViewPr>
  <p:slideViewPr>
    <p:cSldViewPr snapToGrid="0" snapToObjects="1">
      <p:cViewPr>
        <p:scale>
          <a:sx n="100" d="100"/>
          <a:sy n="100" d="100"/>
        </p:scale>
        <p:origin x="592" y="64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87" d="100"/>
          <a:sy n="87" d="100"/>
        </p:scale>
        <p:origin x="2616" y="20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handoutMaster" Target="handoutMasters/handoutMaster1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D5025C-B914-AE41-AF86-ECD8B5A3B55C}" type="datetimeFigureOut">
              <a:rPr lang="en-US" smtClean="0"/>
              <a:t>6/18/18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0F781D-7920-8740-A7A0-CAD037E632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5200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Relationship Id="rId3" Type="http://schemas.openxmlformats.org/officeDocument/2006/relationships/image" Target="../media/image6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0"/>
            <a:ext cx="9134676" cy="5143500"/>
          </a:xfrm>
          <a:prstGeom prst="rect">
            <a:avLst/>
          </a:prstGeom>
          <a:solidFill>
            <a:srgbClr val="952427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715803"/>
            <a:ext cx="9134676" cy="849587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0446" y="1108710"/>
            <a:ext cx="6653784" cy="1463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49981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9437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74751"/>
            <a:ext cx="8229600" cy="33944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96773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795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795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81938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2814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2814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35453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10329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12141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291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7"/>
            <a:ext cx="3008313" cy="345757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452963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5083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90518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00151"/>
            <a:ext cx="8229600" cy="330834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70872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theme" Target="../theme/theme1.xml"/><Relationship Id="rId12" Type="http://schemas.openxmlformats.org/officeDocument/2006/relationships/image" Target="../media/image1.png"/><Relationship Id="rId13" Type="http://schemas.openxmlformats.org/officeDocument/2006/relationships/image" Target="../media/image2.png"/><Relationship Id="rId14" Type="http://schemas.openxmlformats.org/officeDocument/2006/relationships/image" Target="../media/image3.png"/><Relationship Id="rId15" Type="http://schemas.openxmlformats.org/officeDocument/2006/relationships/image" Target="../media/image4.em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205979"/>
            <a:ext cx="1130300" cy="64492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805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747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7391400" y="4622800"/>
            <a:ext cx="1651000" cy="469900"/>
          </a:xfrm>
          <a:prstGeom prst="rect">
            <a:avLst/>
          </a:prstGeom>
          <a:solidFill>
            <a:srgbClr val="AB0000"/>
          </a:solidFill>
          <a:ln>
            <a:solidFill>
              <a:srgbClr val="AB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5390" y="4607323"/>
            <a:ext cx="2324310" cy="510777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14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955" y="1625600"/>
            <a:ext cx="7420089" cy="1594104"/>
          </a:xfrm>
          <a:prstGeom prst="rect">
            <a:avLst/>
          </a:prstGeom>
        </p:spPr>
      </p:pic>
      <p:sp>
        <p:nvSpPr>
          <p:cNvPr id="6" name="Rectangle 5"/>
          <p:cNvSpPr/>
          <p:nvPr userDrawn="1"/>
        </p:nvSpPr>
        <p:spPr>
          <a:xfrm>
            <a:off x="0" y="4569223"/>
            <a:ext cx="9144000" cy="574277"/>
          </a:xfrm>
          <a:prstGeom prst="rect">
            <a:avLst/>
          </a:prstGeom>
          <a:solidFill>
            <a:srgbClr val="952427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7545" y="4619779"/>
            <a:ext cx="1099288" cy="511021"/>
          </a:xfrm>
          <a:prstGeom prst="rect">
            <a:avLst/>
          </a:prstGeom>
        </p:spPr>
      </p:pic>
      <p:sp>
        <p:nvSpPr>
          <p:cNvPr id="9" name="Footer Placeholder 8"/>
          <p:cNvSpPr>
            <a:spLocks noGrp="1"/>
          </p:cNvSpPr>
          <p:nvPr>
            <p:ph type="ftr" sz="quarter" idx="3"/>
          </p:nvPr>
        </p:nvSpPr>
        <p:spPr>
          <a:xfrm>
            <a:off x="146050" y="4719042"/>
            <a:ext cx="3086100" cy="274637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  <a:latin typeface="Knockout 30 Junior Welterweight" charset="0"/>
                <a:ea typeface="Knockout 30 Junior Welterweight" charset="0"/>
                <a:cs typeface="Knockout 30 Junior Welterweight" charset="0"/>
              </a:defRPr>
            </a:lvl1pPr>
          </a:lstStyle>
          <a:p>
            <a:r>
              <a:rPr lang="en-US" dirty="0" smtClean="0"/>
              <a:t>Secondary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38886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000" b="0" i="0" kern="1200">
          <a:solidFill>
            <a:schemeClr val="tx1"/>
          </a:solidFill>
          <a:latin typeface="Knockout 50 Welterweight" charset="0"/>
          <a:ea typeface="Knockout 50 Welterweight" charset="0"/>
          <a:cs typeface="Knockout 50 Welterweight" charset="0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b="0" i="0" kern="1200">
          <a:solidFill>
            <a:schemeClr val="tx1"/>
          </a:solidFill>
          <a:latin typeface="Knockout 30 Junior Welterweight" charset="0"/>
          <a:ea typeface="Knockout 30 Junior Welterweight" charset="0"/>
          <a:cs typeface="Knockout 30 Junior Welterweight" charset="0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b="0" i="0" kern="1200">
          <a:solidFill>
            <a:schemeClr val="tx1"/>
          </a:solidFill>
          <a:latin typeface="Knockout 30 Junior Welterweight" charset="0"/>
          <a:ea typeface="Knockout 30 Junior Welterweight" charset="0"/>
          <a:cs typeface="Knockout 30 Junior Welterweight" charset="0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b="0" i="0" kern="1200">
          <a:solidFill>
            <a:schemeClr val="tx1"/>
          </a:solidFill>
          <a:latin typeface="Knockout 30 Junior Welterweight" charset="0"/>
          <a:ea typeface="Knockout 30 Junior Welterweight" charset="0"/>
          <a:cs typeface="Knockout 30 Junior Welterweight" charset="0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b="0" i="0" kern="1200">
          <a:solidFill>
            <a:schemeClr val="tx1"/>
          </a:solidFill>
          <a:latin typeface="Knockout 30 Junior Welterweight" charset="0"/>
          <a:ea typeface="Knockout 30 Junior Welterweight" charset="0"/>
          <a:cs typeface="Knockout 30 Junior Welterweight" charset="0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b="0" i="0" kern="1200">
          <a:solidFill>
            <a:schemeClr val="tx1"/>
          </a:solidFill>
          <a:latin typeface="Knockout 30 Junior Welterweight" charset="0"/>
          <a:ea typeface="Knockout 30 Junior Welterweight" charset="0"/>
          <a:cs typeface="Knockout 30 Junior Welterweight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Knockout 30 Junior Welterweight" charset="0"/>
                <a:ea typeface="Knockout 30 Junior Welterweight" charset="0"/>
                <a:cs typeface="Knockout 30 Junior Welterweight" charset="0"/>
              </a:rPr>
              <a:t>ATHLETICS PRESENTATION</a:t>
            </a:r>
            <a:br>
              <a:rPr lang="en-US" dirty="0" smtClean="0">
                <a:latin typeface="Knockout 30 Junior Welterweight" charset="0"/>
                <a:ea typeface="Knockout 30 Junior Welterweight" charset="0"/>
                <a:cs typeface="Knockout 30 Junior Welterweight" charset="0"/>
              </a:rPr>
            </a:br>
            <a:r>
              <a:rPr lang="en-US" sz="1800" dirty="0" smtClean="0">
                <a:latin typeface="Knockout 30 Junior Welterweight" charset="0"/>
                <a:ea typeface="Knockout 30 Junior Welterweight" charset="0"/>
                <a:cs typeface="Knockout 30 Junior Welterweight" charset="0"/>
              </a:rPr>
              <a:t>SPIRIT TEMPLATE</a:t>
            </a:r>
            <a:endParaRPr lang="en-US" sz="1800" dirty="0">
              <a:latin typeface="Knockout 30 Junior Welterweight" charset="0"/>
              <a:ea typeface="Knockout 30 Junior Welterweight" charset="0"/>
              <a:cs typeface="Knockout 30 Junior Welterweight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5190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346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2017-18 SU VB Marketing Plan" id="{859D69BC-5ABF-7443-872E-B4654E539E0E}" vid="{11756FDF-6418-0C4A-BB25-876948D4072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Seattle U Athletics Presentation Template</Template>
  <TotalTime>223</TotalTime>
  <Words>2</Words>
  <Application>Microsoft Macintosh PowerPoint</Application>
  <PresentationFormat>On-screen Show (16:9)</PresentationFormat>
  <Paragraphs>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Calibri</vt:lpstr>
      <vt:lpstr>Knockout 30 Junior Welterweight</vt:lpstr>
      <vt:lpstr>Knockout 50 Welterweight</vt:lpstr>
      <vt:lpstr>Arial</vt:lpstr>
      <vt:lpstr>Office Theme</vt:lpstr>
      <vt:lpstr>ATHLETICS PRESENTATION SPIRIT TEMPLATE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2017-18 REDHAWK VOLLEYBALL MARKETING PLAN</dc:title>
  <dc:creator>Guttorp, Eric</dc:creator>
  <cp:lastModifiedBy>Guttorp, Eric</cp:lastModifiedBy>
  <cp:revision>11</cp:revision>
  <dcterms:created xsi:type="dcterms:W3CDTF">2018-03-19T18:25:21Z</dcterms:created>
  <dcterms:modified xsi:type="dcterms:W3CDTF">2018-06-18T21:47:41Z</dcterms:modified>
</cp:coreProperties>
</file>