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2427"/>
    <a:srgbClr val="A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2"/>
    <p:restoredTop sz="94715"/>
  </p:normalViewPr>
  <p:slideViewPr>
    <p:cSldViewPr snapToGrid="0" snapToObjects="1">
      <p:cViewPr>
        <p:scale>
          <a:sx n="100" d="100"/>
          <a:sy n="100" d="100"/>
        </p:scale>
        <p:origin x="592" y="6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34676" cy="5143500"/>
          </a:xfrm>
          <a:prstGeom prst="rect">
            <a:avLst/>
          </a:prstGeom>
          <a:solidFill>
            <a:srgbClr val="952427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15803"/>
            <a:ext cx="9134676" cy="849587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446" y="1108710"/>
            <a:ext cx="6653784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99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4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47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77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95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95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193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281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281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45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3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21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29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4575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529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5083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05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0834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08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3" Type="http://schemas.openxmlformats.org/officeDocument/2006/relationships/image" Target="../media/image2.png"/><Relationship Id="rId1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-63896"/>
            <a:ext cx="9144000" cy="4572000"/>
            <a:chOff x="0" y="-38496"/>
            <a:chExt cx="9144000" cy="4572000"/>
          </a:xfrm>
        </p:grpSpPr>
        <p:sp>
          <p:nvSpPr>
            <p:cNvPr id="8" name="Rectangle 7"/>
            <p:cNvSpPr/>
            <p:nvPr/>
          </p:nvSpPr>
          <p:spPr>
            <a:xfrm>
              <a:off x="0" y="444500"/>
              <a:ext cx="952500" cy="431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>
              <a:alphaModFix amt="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38496"/>
              <a:ext cx="9144000" cy="4572000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4581923"/>
            <a:ext cx="9144000" cy="548877"/>
          </a:xfrm>
          <a:prstGeom prst="rect">
            <a:avLst/>
          </a:prstGeom>
          <a:solidFill>
            <a:srgbClr val="95242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4659490"/>
            <a:ext cx="1790700" cy="39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88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Knockout 50 Welterweight" charset="0"/>
          <a:ea typeface="Knockout 50 Welterweight" charset="0"/>
          <a:cs typeface="Knockout 50 Welterweight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Knockout 30 Junior Welterweight" charset="0"/>
          <a:ea typeface="Knockout 30 Junior Welterweight" charset="0"/>
          <a:cs typeface="Knockout 30 Junior Welterweight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Knockout 30 Junior Welterweight" charset="0"/>
          <a:ea typeface="Knockout 30 Junior Welterweight" charset="0"/>
          <a:cs typeface="Knockout 30 Junior Welterweight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Knockout 30 Junior Welterweight" charset="0"/>
          <a:ea typeface="Knockout 30 Junior Welterweight" charset="0"/>
          <a:cs typeface="Knockout 30 Junior Welterweight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Knockout 30 Junior Welterweight" charset="0"/>
          <a:ea typeface="Knockout 30 Junior Welterweight" charset="0"/>
          <a:cs typeface="Knockout 30 Junior Welterweight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Knockout 30 Junior Welterweight" charset="0"/>
          <a:ea typeface="Knockout 30 Junior Welterweight" charset="0"/>
          <a:cs typeface="Knockout 30 Junior Welterweight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Knockout 30 Junior Welterweight" charset="0"/>
                <a:ea typeface="Knockout 30 Junior Welterweight" charset="0"/>
                <a:cs typeface="Knockout 30 Junior Welterweight" charset="0"/>
              </a:rPr>
              <a:t>ATHLETICS PRESENTATION</a:t>
            </a:r>
            <a:br>
              <a:rPr lang="en-US" dirty="0">
                <a:latin typeface="Knockout 30 Junior Welterweight" charset="0"/>
                <a:ea typeface="Knockout 30 Junior Welterweight" charset="0"/>
                <a:cs typeface="Knockout 30 Junior Welterweight" charset="0"/>
              </a:rPr>
            </a:br>
            <a:r>
              <a:rPr lang="en-US" sz="1800" dirty="0" smtClean="0">
                <a:latin typeface="Knockout 30 Junior Welterweight" charset="0"/>
                <a:ea typeface="Knockout 30 Junior Welterweight" charset="0"/>
                <a:cs typeface="Knockout 30 Junior Welterweight" charset="0"/>
              </a:rPr>
              <a:t>WINGS TEMPLATE</a:t>
            </a:r>
            <a:endParaRPr lang="en-US" sz="1800" dirty="0">
              <a:latin typeface="Knockout 30 Junior Welterweight" charset="0"/>
              <a:ea typeface="Knockout 30 Junior Welterweight" charset="0"/>
              <a:cs typeface="Knockout 30 Junior Welterwe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19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7-18 SU VB Marketing Plan" id="{859D69BC-5ABF-7443-872E-B4654E539E0E}" vid="{11756FDF-6418-0C4A-BB25-876948D407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Seattle U Athletics Presentation Template</Template>
  <TotalTime>28</TotalTime>
  <Words>2</Words>
  <Application>Microsoft Macintosh PowerPoint</Application>
  <PresentationFormat>On-screen Show (16:9)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Knockout 30 Junior Welterweight</vt:lpstr>
      <vt:lpstr>Knockout 50 Welterweight</vt:lpstr>
      <vt:lpstr>Arial</vt:lpstr>
      <vt:lpstr>Office Theme</vt:lpstr>
      <vt:lpstr>ATHLETICS PRESENTATION WINGS TEMPLATE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2017-18 REDHAWK VOLLEYBALL MARKETING PLAN</dc:title>
  <dc:creator>Guttorp, Eric</dc:creator>
  <cp:lastModifiedBy>Guttorp, Eric</cp:lastModifiedBy>
  <cp:revision>5</cp:revision>
  <dcterms:created xsi:type="dcterms:W3CDTF">2018-03-19T18:25:21Z</dcterms:created>
  <dcterms:modified xsi:type="dcterms:W3CDTF">2018-06-18T18:53:27Z</dcterms:modified>
</cp:coreProperties>
</file>